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handoutMaster" Target="handoutMasters/handoutMaster1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4.xml" /><Relationship Id="rId12" Type="http://schemas.openxmlformats.org/officeDocument/2006/relationships/notesMaster" Target="notesMasters/notesMaster1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viewProps" Target="viewProps.xml" /><Relationship Id="rId10" Type="http://schemas.openxmlformats.org/officeDocument/2006/relationships/slide" Target="slides/slide7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1FFFD27-F996-4D35-BC70-D38BADAA57C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66674-02E7-4C5C-9114-7CEA7DEF464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A7F8E-4A96-485A-951E-C650DBFFC2A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7B2C0-7C5E-4EDA-9275-E8949467BE9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91FA802-EFDF-4990-AD77-19424E2FF0AE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196DF4-9155-49BA-AB1D-CF0E23F11C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3EC3B-09A1-41EF-AF37-D4E2D580FC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3C5AC-1A98-47BC-BE13-3E9BA04203AA}" type="datetimeFigureOut">
              <a:rPr lang="en-US"/>
              <a:t>8/17/2020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39CE0-2CDC-46AB-9B6C-207D0E072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3D763-32AC-4AFA-9F50-8C8AF1BB9A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3117C-D5C1-487D-97B4-A79BE54E14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9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6268E-D002-43C5-AC0D-923C56E440FB}" type="datetimeFigureOut">
              <a:rPr lang="en-US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33EB5615-2DDD-4FA7-9420-D1955833AC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68B85267-4671-48C9-A89B-5E7120424E5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93FBDF0C-D405-446E-AEDD-1B77EA77CB1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F9FB0EB-CD99-4213-AFD9-40784D3C0E4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F306BE8-3B46-4A5F-8753-BF2AEF270A3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0D62821-9995-43AD-97EC-2CC4295FE6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8FA57B52-A915-4158-AE33-C1328D105671}" type="slidenum">
              <a:t>‹#›</a:t>
            </a:fld>
            <a:endParaRPr lang="zx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29178-B925-445A-943E-66B89DAC74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zx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4DCF88E0-6155-4BF8-8F15-EE144C581B42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6268E-D002-43C5-AC0D-923C56E440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12122D00-AC4F-46BB-A6A0-584DCA921093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62EB9-DB61-4A4A-81FD-CEEC75E5699D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609C8A8-EB2B-420A-A043-A8DC7F013420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8EE8A-E5F6-4F0E-91CE-4222E762F91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C4EDA-7070-4EF7-9CD3-C7A7197185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5435E-7442-43F3-82FC-0A14839B8A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F2C0234-DB56-4FCB-8217-0C8796BAC1F1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6268E-D002-43C5-AC0D-923C56E440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DAEF6E-2188-4374-98A6-D124CCDD8B09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62C6C-B3CE-4F96-923A-861C9AF9D698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8CAE98-997E-489E-A65B-BF71971C6DE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B69F3-0902-49C7-B350-DB08AA135B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0FD4C5-1840-491D-AEC0-5D435AC2BF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BF5B43-7AAD-4079-B8F2-F00AEC0DDA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C7F5660-A282-49CA-8195-9385D7ADEB70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6268E-D002-43C5-AC0D-923C56E440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D2170E7A-C062-4751-BE2A-62034340807E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8B20E-BD99-45C0-A64B-F6324227AD64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0524C6F-8D56-4BFB-BD17-FBD43EE6671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E5BC2-4218-4C46-BD47-77DF91C6FB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82B94-D462-4D4A-AB2C-97F74E4D506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024CD-D6E5-4D7A-954C-A7BF26607C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66DA4AE-C39A-454C-9FB2-5A80FC0EEBEF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6268E-D002-43C5-AC0D-923C56E440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97F118-913B-4E64-8EAD-E69511E5199B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10E5E-407E-44C3-9362-A8FD4E7D102E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8DBDF19-104B-4BA3-AB21-4F2209BC957C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D0190-FC37-4E0C-ACA3-694199DB2E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48FAFA-4C88-4DB4-93BC-4BC52DCCD4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1B0E29-F71D-4353-8CD3-F6063B4FDC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  <a:noFill/>
          <a:ln>
            <a:noFill/>
          </a:ln>
        </p:spPr>
        <p:txBody>
          <a:bodyPr lIns="0" tIns="0" rIns="0" bIns="0"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C80B26C-A614-4692-B136-3465B935B2C4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6268E-D002-43C5-AC0D-923C56E440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DF3BF017-05A4-441D-A9DE-1D6A5692EBFE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43AEA-3E33-4397-97AA-420DB67DE1BE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347DE9C-6CFD-4217-AB10-F18739768487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71CFC-6C35-4549-978C-F1922F701A5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3FEA23-9702-4B0F-A47D-27A4BA78E4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A73E3-A4BE-4261-A92A-97002A4CF1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  <a:noFill/>
          <a:ln>
            <a:noFill/>
          </a:ln>
        </p:spPr>
        <p:txBody>
          <a:bodyPr lIns="0" tIns="0" rIns="0" bIns="0"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F8BBDF3-BAB7-4862-A343-8C28613EAA61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6268E-D002-43C5-AC0D-923C56E440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A53FC96-1A51-4597-882E-8EF19EDAF87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99BE9-B146-4431-9BE5-511DEEA4BFEA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5933726-1FB1-43B4-8D89-8D86E1EE3F43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9D205-1214-4806-A4EB-A28E398D01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589F8-E5BE-469E-8B23-FB1F6FACD6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56C96-4E8C-4C02-B37E-BCC21DA546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  <a:noFill/>
          <a:ln>
            <a:noFill/>
          </a:ln>
        </p:spPr>
        <p:txBody>
          <a:bodyPr lIns="0" tIns="0" rIns="0" bIns="0"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52F2B535-2E7C-4AF2-BD74-A1B61E7BCCDA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6268E-D002-43C5-AC0D-923C56E440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745546F5-F585-4E6B-9170-E603CF83FE65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618213-8B70-4485-A081-4845B39B3B8B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45E7412-EDC4-4B24-9B6C-C2B3D06019A3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38948-CE5E-4A28-9D0F-98960BE9D38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AF075C-677E-48EE-B046-5AE25656C6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58167E-BB04-4864-86E1-FF784FDF45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  <a:noFill/>
          <a:ln>
            <a:noFill/>
          </a:ln>
        </p:spPr>
        <p:txBody>
          <a:bodyPr lIns="0" tIns="0" rIns="0" bIns="0"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7ED2F88F-3FC1-458B-879D-38F1180126AC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6268E-D002-43C5-AC0D-923C56E440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7076F951-6EA0-422E-8042-795CC358813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AD8F7-8769-455E-821B-21AC29DC965D}" type="slidenum">
              <a:rPr kumimoji="0" lang="zx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x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E437E51-06A7-42CA-8C98-DB3EF52DC55C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F17FF0-1FED-4A7F-B41F-110E5D33358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D7086F-D89B-475F-BDF2-7D8DA79DB3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452DB-F9CF-4522-920F-47F522E5F8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  <a:noFill/>
          <a:ln>
            <a:noFill/>
          </a:ln>
        </p:spPr>
        <p:txBody>
          <a:bodyPr lIns="0" tIns="0" rIns="0" bIns="0"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F896-5EA7-467F-94EE-337D7001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271BB-7D3F-4DDC-9D5E-894792D26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7916C-99BA-455C-B076-446086086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E9E8E-5B9D-4062-A1C0-1D981A48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3B9F1-89DF-4FD7-B7CD-99CE88E1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4C7740A2-E014-4A7B-995C-2C79C18D0ED4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76945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948F-31EF-4271-86B1-E8B0172F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26991-8493-43ED-858F-CDD7772A1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999" y="1769040"/>
            <a:ext cx="9071640" cy="49892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68D59-E273-40D3-9E0D-A60810D8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65EE6-041E-4AC7-A4F8-3FF68FD2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285E0-C64B-4D30-AF24-91943974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2296FD07-DE5B-4C67-9E1F-0F37DA464A07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46904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6A485-00CF-4B0E-96C1-0769167EF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6D576-911B-409A-85C0-15DE47A98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E2148-A182-4827-902D-92B0E621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17364-E172-47EE-B55F-1DD22BB1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38748-3E0F-42E0-AADA-72802A3C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D5406BD9-302F-43A7-B2A3-9FFC4111A3E3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94412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BBED-41FB-41AD-844A-5E4F6B1B8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22192-E2EF-47E0-8F49-71B19C930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3FF9B-8FBE-4648-869E-9218A224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03E48-BA6E-48F6-BC54-66E28AF0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6092B-F382-4F9A-B016-B2FC27FB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25CE5908-96FA-4A78-A767-9EC187AC0A0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09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73552-E848-4051-A3A2-E97D3AA0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AC9A-59BF-485D-B6D5-2AC3A3581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D3BB0-C7FE-4976-8CCF-DB3FDB89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28F46-DAB0-4E6B-952D-5B52ED9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4E26A-6C0C-4D91-9618-36D823FF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70C21A3B-8277-45CA-BAA5-0B17FB4F9F73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74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5437-ED98-45C2-99AE-9B9697265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1A9CA-634C-4154-8725-8B43C26DA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A250D-ECDC-4CBF-B1DF-01947E04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15EC6-1680-45B6-A5D5-959D4E5D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B14C7-9B6C-47F6-BC1A-0334B1AF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281F77B6-D527-4243-9E67-1A3041A50953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081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78D9-31D5-4545-B9E3-A1D0EC0E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6A668-EE76-49DE-9686-B41FB16EC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E96B1-68EC-4AFB-A933-BEE5DEAEB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70184-D2DC-4C96-A7A0-B08AE01BA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5612C-FA20-48DD-BE01-D75C4E6A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FCD74-E5C9-479A-9E13-FA7DBFC0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7199D84C-10BF-457B-9D05-4DED0F01254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2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324C-FC32-4F8E-A232-A05819B4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A6150-54D0-45A0-9BC3-51F97D46B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79A1B-91E1-47AC-BFDF-059822647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AE9AC-F4A6-44EF-B858-704B90095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27A8C-EDBE-44E6-8CC4-38BD9A7E7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D026B-9A8E-4F66-804D-CA0ED29C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602B7-B3E7-42AE-B2B7-75F59ABFE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BF382-B8F9-4B44-9473-7B621FF8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7F3986C8-68E3-4430-A241-ABDD7F9CD93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903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A937-8C57-4D5F-952F-AF2B8D9D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EF9A4-DCF4-47EA-82E9-0D81E1FD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3BFBE-ACA8-458C-8EDB-48B6E90D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4DCB-2D05-4FB2-ADA5-EEDB3298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6F8EFC95-DE7F-4204-BEDB-D477733B145A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649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E03E1-7AE0-4426-BF7F-62B404E8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51DB8-A570-4FA1-9741-EB3DD8BB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E9D70-7499-4848-8E66-F2C516C7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D04BB10F-0114-49FE-BF78-0644A4DE7D13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630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90E6-FAFC-460E-8CEF-B8B967D3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7B178-8FC8-44AD-8EC4-1A389DA2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61253-FAC3-4597-B419-1EFC9DF10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80CB1-421D-4A6A-90D4-5F870D51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D8A58-92C6-46DE-9BE4-9C3D7D7C0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465FC-D1E2-443B-8301-EF43C5C5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43F4A9BD-05D7-4AE0-9FF2-B5FEF703956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08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48C3E-9BB2-45E5-AAF0-914DF04F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C670-487A-4D80-B499-41976DE00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1488-975C-456D-BD85-7325FEC7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1C97D-238D-498A-885D-2CE92B9B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0A581-39E7-4F9A-BEB9-01ABFD02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DBC7B914-641D-4E00-866E-A53E9055E8C1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62129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DBAE-4B5F-48E8-9335-EEC390F9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6EBEE-9ADE-4C41-9787-DBD1CF772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9B4B7-0F15-4AE8-A023-5EC3B4873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07E8B-1E81-4DC6-B613-9F31E81D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4F075-8656-4320-A7A8-712C095DA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CA71D-7319-4678-B4FF-85E8F9E3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D89A3371-807F-4C50-868A-107BF1CAFC46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22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DB38-0776-4464-A2A0-A44AA160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4523D-C7E8-4185-8822-FE766DF9E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999" y="1769040"/>
            <a:ext cx="9071640" cy="49892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D2F1A-C76E-4232-AE48-0E8DF6AB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0D4BC-CD3F-400D-ABCF-F713A604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3CA8C-8E5B-4571-882D-BCDFEAF7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190A222C-4A98-4236-A607-34E5B380A74F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101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763F2-66F0-4AA4-B3BC-6C1A73411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91F77-6F22-42B5-A6EF-A0063605C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CD34D-3EE8-420E-BB2A-A911D4AB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823E3-5AF0-4D12-97D1-4C632F04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D490-9135-432C-808D-4146BC08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92031935-0BD2-4392-82E7-55D7319C38E0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660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4FB69C-09C8-4261-B041-955EF2FAAB8A}"/>
              </a:ext>
            </a:extLst>
          </p:cNvPr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F6C02-DD75-46AB-9F84-57D35504DC4A}"/>
              </a:ext>
            </a:extLst>
          </p:cNvPr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E3CD8A-24F6-49D7-ACEC-DC311FEF7BFC}"/>
              </a:ext>
            </a:extLst>
          </p:cNvPr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F58F70-2190-463D-B107-8F4A68BF9810}"/>
              </a:ext>
            </a:extLst>
          </p:cNvPr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EF239-152B-41B7-989F-634ED7A35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E0D29-08EF-492F-810F-21AE91389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6695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BEC84-EF11-4950-8CC3-E473D252CA6B}"/>
              </a:ext>
            </a:extLst>
          </p:cNvPr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79D1A0-B35C-4BD8-BD80-12079ED7CE12}"/>
              </a:ext>
            </a:extLst>
          </p:cNvPr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26B30-B45D-47A8-90F9-516E683D605B}"/>
              </a:ext>
            </a:extLst>
          </p:cNvPr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6923C-4081-4DEE-883D-12453538D7CE}"/>
              </a:ext>
            </a:extLst>
          </p:cNvPr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61408-DA40-4930-B910-03BF2486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8CAD4-7107-47FE-B822-149A134F5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79" y="2101680"/>
            <a:ext cx="8608320" cy="4762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107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F19142-948B-448B-8D07-538FE3A061C9}"/>
              </a:ext>
            </a:extLst>
          </p:cNvPr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4409A-B0CD-4E92-B129-5BEA9FFF27A1}"/>
              </a:ext>
            </a:extLst>
          </p:cNvPr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9982B-6124-4B8E-AB69-7FE06F3DF112}"/>
              </a:ext>
            </a:extLst>
          </p:cNvPr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85308-4259-422C-B7D2-43250EEC4C63}"/>
              </a:ext>
            </a:extLst>
          </p:cNvPr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A5886-4690-4967-9F3C-53E64ADE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B7390-2364-4FEB-9D23-0645B4F3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588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C97BBE-D476-427A-8CF3-167CCDBEBEE5}"/>
              </a:ext>
            </a:extLst>
          </p:cNvPr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DEF82-1DA1-4CF9-8808-4233BD586334}"/>
              </a:ext>
            </a:extLst>
          </p:cNvPr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7629B-BA65-4966-84CC-432682E741E7}"/>
              </a:ext>
            </a:extLst>
          </p:cNvPr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4F93D7-9B69-4EF8-9BA7-D53678FBBAAC}"/>
              </a:ext>
            </a:extLst>
          </p:cNvPr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24FD4-77C3-41B9-A9C8-A699C241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7628-95E5-4D10-9526-F18DCBD13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B2EB9-D2C2-4BB7-91C3-02C7569CB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785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EE842B-509A-4BFB-8BD8-9ADC47E0E752}"/>
              </a:ext>
            </a:extLst>
          </p:cNvPr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D5E53-E877-42EF-9C40-30FE82F96266}"/>
              </a:ext>
            </a:extLst>
          </p:cNvPr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35035F-71D5-4C8F-B296-E731B1C1BA77}"/>
              </a:ext>
            </a:extLst>
          </p:cNvPr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4EDEC-8BEC-4AE1-BC5F-DDDA764D334D}"/>
              </a:ext>
            </a:extLst>
          </p:cNvPr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458A1-BA63-436F-B4D5-05E402F2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A7238-AAF8-4009-AF61-8B5DC7050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2FF0A-2C8F-4348-8DB7-871B56BEC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5B101-CB51-4E6C-9A3C-81D0D794E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A96F2-735F-4BDE-AFAA-FED4D0D94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604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756531-DCCF-4838-86BF-5CFE292E70CB}"/>
              </a:ext>
            </a:extLst>
          </p:cNvPr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2E953A-D8E8-45F5-A47A-80201541DB1D}"/>
              </a:ext>
            </a:extLst>
          </p:cNvPr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D3AAA-6E7A-4965-B347-08768F835EC9}"/>
              </a:ext>
            </a:extLst>
          </p:cNvPr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998BA5-D1F2-4D0A-992E-DD83C3DA21E5}"/>
              </a:ext>
            </a:extLst>
          </p:cNvPr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82E3D-61AD-47C7-8B13-8760C793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7932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60F3C9-7358-4C8A-8798-2E6D76C38145}"/>
              </a:ext>
            </a:extLst>
          </p:cNvPr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D308F5-B914-415C-A5CB-25F6AED54C11}"/>
              </a:ext>
            </a:extLst>
          </p:cNvPr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EC8E65-5730-4F7C-9183-C97DF3E89A6C}"/>
              </a:ext>
            </a:extLst>
          </p:cNvPr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200ABC-AD90-4480-8A83-537FBA57DE2B}"/>
              </a:ext>
            </a:extLst>
          </p:cNvPr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579406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8356-92DA-464C-B20F-712CC05A2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8EF5F-EED3-4A5F-B912-A026F9A08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BF58E-7248-4DF7-AF47-AAF572B7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6411B-FCA3-4B1B-AEDD-96B1DC1D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96053-C2C3-4378-8C7A-0EA758F8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D9164821-6332-41BD-B913-5A5E7107B80B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434297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47215E-C5D9-4221-8E55-C8055BB201F3}"/>
              </a:ext>
            </a:extLst>
          </p:cNvPr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D6C5B-5BB5-4480-8FEF-DFC12F135901}"/>
              </a:ext>
            </a:extLst>
          </p:cNvPr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B211B-5787-4078-95F2-3C3508404C6D}"/>
              </a:ext>
            </a:extLst>
          </p:cNvPr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2F9F7-5C21-4C4A-B490-14885BD5C215}"/>
              </a:ext>
            </a:extLst>
          </p:cNvPr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A5334-656B-472E-BD04-41245539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B50DE-39A6-4F6B-BFF2-F960BC63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181D2-33D5-4DDA-B754-D62F33B3B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18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7390B2-F826-4321-AE39-29AECC1141E6}"/>
              </a:ext>
            </a:extLst>
          </p:cNvPr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BC76A8-6F4B-4E83-9D03-9E18AE20A4D2}"/>
              </a:ext>
            </a:extLst>
          </p:cNvPr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98FF5-935F-4AF7-8E05-C6550B92893F}"/>
              </a:ext>
            </a:extLst>
          </p:cNvPr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634B72-1011-474B-9FC8-0401ADA58EB2}"/>
              </a:ext>
            </a:extLst>
          </p:cNvPr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ABCCA-1308-4BEA-AF16-05665259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F305B6-F2F6-4230-9402-30F51EFAE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5177F-CE3E-4C95-A481-58247451E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881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D3F09C-5589-4AB8-976F-BC802F1EEE68}"/>
              </a:ext>
            </a:extLst>
          </p:cNvPr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2D710-5D95-4973-AEBB-8D72BCAF002A}"/>
              </a:ext>
            </a:extLst>
          </p:cNvPr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4FA42-4C27-4CB8-8916-786CF5EDDF1B}"/>
              </a:ext>
            </a:extLst>
          </p:cNvPr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36272-C682-492C-8E0B-83F868E2A8A6}"/>
              </a:ext>
            </a:extLst>
          </p:cNvPr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37584-ACEC-41B7-B41A-7FC3406D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0EE6C-849A-4CF0-9AAF-6671CB79A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0879" y="2101680"/>
            <a:ext cx="8608320" cy="47627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190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11C546-CB76-48F9-BC5D-3E368725B9CC}"/>
              </a:ext>
            </a:extLst>
          </p:cNvPr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E7E4F-50FE-4DA3-B2FE-B96064541684}"/>
              </a:ext>
            </a:extLst>
          </p:cNvPr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CB83EF-03AB-46BD-91C8-760CD34E9219}"/>
              </a:ext>
            </a:extLst>
          </p:cNvPr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1A601-8708-4077-B768-A9ACDCCE6B04}"/>
              </a:ext>
            </a:extLst>
          </p:cNvPr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1E60F-F070-4A0A-BA12-A0FC2C8EB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3FB84-0168-4B59-838D-4A0A31806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25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D7C4-AF6F-4310-9E68-5DBCA232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9C126-538C-4D99-9486-732CBBF26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532E3-8D76-47A2-83DE-AF8ED2C77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C6E54-3C58-4B6B-AEAB-1EE35DF8D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BE499-A6E8-426E-9046-5D982A9A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B0816-7461-4E49-9E3C-24280D03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476D56B3-3A15-4F94-B880-46ADF17970DE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50001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23D-30A9-4642-B7D7-F1B0E16E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9C88E-5CE2-4092-9B76-AA0C46DE9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76727-2BBB-47D0-A698-D89B76862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35D2C-7633-47D0-A79C-93CFAB639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1DCF6-AE21-4FAB-9C6D-E503D5E46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C25B8-A91B-4B5B-B461-6D8DFBBC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21DA7-00EE-4535-A329-35145799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399D0-213B-496A-9D02-6CA081F1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134986DD-548D-4B39-A85C-C84C66E2B88F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70822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E820-7364-4A95-8CE8-6E3CBC82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E3C79-9EE7-4096-997A-39FFFE3E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22D57-0028-4963-9B2F-597B2134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93B56-5833-48BF-90C2-53BEB2E1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CF878EF4-8673-4FF6-A895-97DD101B09FB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43639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878B4-112F-413C-AB0F-691D3C85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AA1CB-02C6-4DDB-B2EF-E6253A78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5A891-6217-4410-806C-24957740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5529D86A-741E-4596-BDB4-CE8FE182F900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97514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F8CA-DAD3-45CE-9A43-B90CF38B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F6EA7-440F-4782-882F-07047DA48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85C47-F356-4B99-96BD-4E770CD20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A3598-6113-4245-BE9B-C358ABD2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5A2EC-01C0-4752-B9F6-CC0FD877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9D354-28F7-49C2-BD17-7B714E9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20CB1DAE-6F32-4481-9579-A60A882D9F52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56300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6CED-6723-405F-AC32-67070CE1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40A0B-8B44-44DF-A907-0C8FF1E9D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11612-0615-4DAB-9873-3B957255A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95675-0F5B-40D4-97C1-2C7AA7EA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1BB9C-F49A-4F75-B2C1-7BA7CB3E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zx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2B13C-FC79-48FF-BCFE-69D94E0F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AADE74BF-6C41-4594-8692-D7759B173D41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75661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891123-F792-4340-A64E-7291462013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zx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F2FD9-E290-4D57-8006-72E4DA04D6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zx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4685A-1488-46F6-860E-9AF6A72C53E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BCEFC-4163-49C1-8C83-FDFF27693F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2A7D-232C-400E-9641-D0FBA2C6389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F60C9D20-A54A-428E-B3C9-CC2A88B8E6EB}" type="slidenum">
              <a:t>‹#›</a:t>
            </a:fld>
            <a:endParaRPr lang="zx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zx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zxx-none" sz="2400" b="0" i="0" u="none" strike="noStrike" kern="1200">
          <a:ln>
            <a:noFill/>
          </a:ln>
          <a:latin typeface="Arial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06062-FDDE-4127-8641-6C47EE6C86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ED44F-D7C8-490E-A089-0673946C1C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C873C-6A20-4BB6-99CA-0E775D43DAC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AB4AB-225F-4FA8-9752-3200CDF3C63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76C02-603E-4A12-970B-BB7B29521C6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B5735856-44E8-4B03-8EE5-C892D305FD85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de-DE" sz="2400" b="0" i="0" u="none" strike="noStrike" kern="1200">
          <a:ln>
            <a:noFill/>
          </a:ln>
          <a:latin typeface="Arial" pitchFamily="18"/>
          <a:ea typeface="Arial Unicode MS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3200" b="0" i="0" u="none" strike="noStrike" kern="1200">
          <a:ln>
            <a:noFill/>
          </a:ln>
          <a:latin typeface="Arial" pitchFamily="18"/>
          <a:ea typeface="Arial Unicode MS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0BC7A9-5E4B-42B2-A436-46DEEBB6171F}"/>
              </a:ext>
            </a:extLst>
          </p:cNvPr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03362E0A-0A24-45A4-A4AC-7F05FBD825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715CE-DFDD-4786-98AB-F944654A56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8EBFD3-08F1-4F57-915D-39E30255C246}"/>
              </a:ext>
            </a:extLst>
          </p:cNvPr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DE3F6-846E-4518-A10F-328A8060CDC8}"/>
              </a:ext>
            </a:extLst>
          </p:cNvPr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813F41-4776-4A59-9518-988772497900}"/>
              </a:ext>
            </a:extLst>
          </p:cNvPr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de-DE" sz="240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de-DE" sz="240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9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9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9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9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9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C5C9-405E-4F87-9FB8-63DB966AE6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520"/>
          </a:xfrm>
        </p:spPr>
        <p:txBody>
          <a:bodyPr>
            <a:spAutoFit/>
          </a:bodyPr>
          <a:lstStyle/>
          <a:p>
            <a:pPr lvl="0"/>
            <a:r>
              <a:rPr lang="de-DE"/>
              <a:t> </a:t>
            </a:r>
            <a:r>
              <a:rPr lang="uk-UA" sz="3200" kern="12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Педагогіка і психологія вищої школи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9A6B-1904-4B2A-8DC4-B8D79C1236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2799"/>
          </a:xfrm>
        </p:spPr>
        <p:txBody>
          <a:bodyPr>
            <a:spAutoFit/>
          </a:bodyPr>
          <a:lstStyle/>
          <a:p>
            <a:pPr lvl="0"/>
            <a:r>
              <a:rPr lang="uk-UA" sz="1400" kern="1200">
                <a:latin typeface="Times New Roman" pitchFamily="18"/>
                <a:cs typeface="Times New Roman" pitchFamily="18"/>
              </a:rPr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EF2B9A-DC61-4919-9AC8-3972712C09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0000" y="1980000"/>
            <a:ext cx="8608320" cy="4762799"/>
          </a:xfrm>
        </p:spPr>
        <p:txBody>
          <a:bodyPr anchor="ctr">
            <a:spAutoFit/>
          </a:bodyPr>
          <a:lstStyle/>
          <a:p>
            <a:pPr lvl="0" algn="ctr"/>
            <a:r>
              <a:rPr lang="uk-UA" sz="3200" b="1" kern="1200">
                <a:latin typeface="Times New Roman" pitchFamily="18"/>
                <a:cs typeface="Times New Roman" pitchFamily="18"/>
              </a:rPr>
              <a:t> </a:t>
            </a:r>
          </a:p>
          <a:p>
            <a:pPr lvl="0" algn="ctr"/>
            <a:endParaRPr lang="uk-UA" sz="3200" b="1" kern="1200"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BA9AC8-6BF0-435F-8111-291FCA7B2E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2160000"/>
            <a:ext cx="864000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1EA6-5D9C-4CC6-8577-D3D2758471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520"/>
          </a:xfrm>
        </p:spPr>
        <p:txBody>
          <a:bodyPr>
            <a:spAutoFit/>
          </a:bodyPr>
          <a:lstStyle/>
          <a:p>
            <a:pPr lvl="0"/>
            <a:r>
              <a:rPr lang="de-DE" sz="3200"/>
              <a:t>метою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DCEA0-BE0A-48FD-BD31-E4FD72C158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/>
          <a:lstStyle/>
          <a:p>
            <a:pPr lvl="0"/>
            <a:endParaRPr lang="uk-UA" sz="1400" i="1" kern="1200">
              <a:latin typeface="Times New Roman" pitchFamily="18"/>
              <a:cs typeface="Times New Roman" pitchFamily="18"/>
            </a:endParaRPr>
          </a:p>
          <a:p>
            <a:pPr lvl="0"/>
            <a:endParaRPr lang="uk-UA" sz="1400" i="1" kern="1200">
              <a:latin typeface="Times New Roman" pitchFamily="18"/>
              <a:cs typeface="Times New Roman" pitchFamily="18"/>
            </a:endParaRPr>
          </a:p>
          <a:p>
            <a:pPr lvl="0"/>
            <a:r>
              <a:rPr lang="uk-UA" b="1" i="1" kern="1200">
                <a:latin typeface="Times New Roman" pitchFamily="18"/>
                <a:cs typeface="Times New Roman" pitchFamily="18"/>
              </a:rPr>
              <a:t>Педагогічної складової</a:t>
            </a:r>
            <a:r>
              <a:rPr lang="uk-UA" kern="1200">
                <a:latin typeface="Times New Roman" pitchFamily="18"/>
                <a:cs typeface="Times New Roman" pitchFamily="18"/>
              </a:rPr>
              <a:t> курсу є формування професійної компетентності й особистості майбутнього фахівця у виші, зокрема його наставляння на готовність до педагогічної діяльності, а також розвиток педагогічної культури, спрямованої  на увиразнення інтелектуальних особливостей і творчого потенціалу  майбутнього фахівця.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1175A-D01D-4881-AD30-38E5F213DFF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13440" y="1800000"/>
            <a:ext cx="4426560" cy="4989240"/>
          </a:xfrm>
        </p:spPr>
        <p:txBody>
          <a:bodyPr/>
          <a:lstStyle/>
          <a:p>
            <a:pPr lvl="0"/>
            <a:endParaRPr lang="uk-UA" sz="2000" i="1" kern="1200">
              <a:latin typeface="Times New Roman" pitchFamily="18"/>
              <a:cs typeface="Times New Roman" pitchFamily="18"/>
            </a:endParaRPr>
          </a:p>
          <a:p>
            <a:pPr lvl="0"/>
            <a:r>
              <a:rPr lang="uk-UA" b="1" i="1" kern="1200">
                <a:latin typeface="Times New Roman" pitchFamily="18"/>
                <a:cs typeface="Times New Roman" pitchFamily="18"/>
              </a:rPr>
              <a:t>Психологічної складової</a:t>
            </a:r>
            <a:r>
              <a:rPr lang="uk-UA" b="1" kern="1200">
                <a:latin typeface="Times New Roman" pitchFamily="18"/>
                <a:cs typeface="Times New Roman" pitchFamily="18"/>
              </a:rPr>
              <a:t> </a:t>
            </a:r>
            <a:r>
              <a:rPr lang="uk-UA" kern="1200">
                <a:latin typeface="Times New Roman" pitchFamily="18"/>
                <a:cs typeface="Times New Roman" pitchFamily="18"/>
              </a:rPr>
              <a:t>курсу є формування психологічної компетентності як компоненту психолого-педагогічної підготовки викладачів та розвиток  психологічної культури, спрямованої  на розвиток моральних, інтелектуальних особливостей, творчого потенціалу  викладача та студента.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832F-77B5-492D-86AC-52E7EE2B27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de-DE" sz="3600"/>
              <a:t>Пропоную заняття за такою тематикою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2820E-96E2-47DF-98CB-73DFC6FD5BE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769040"/>
            <a:ext cx="9071640" cy="4989240"/>
          </a:xfrm>
        </p:spPr>
        <p:txBody>
          <a:bodyPr anchor="ctr"/>
          <a:lstStyle/>
          <a:p>
            <a:pPr lvl="0" indent="-216000" algn="ctr"/>
            <a:r>
              <a:rPr lang="de-DE">
                <a:latin typeface="Thorndale" pitchFamily="18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BED2C-E8A6-473B-A318-16A3206B127C}"/>
              </a:ext>
            </a:extLst>
          </p:cNvPr>
          <p:cNvSpPr txBox="1"/>
          <p:nvPr/>
        </p:nvSpPr>
        <p:spPr>
          <a:xfrm>
            <a:off x="946440" y="2700000"/>
            <a:ext cx="8053560" cy="36478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Педагогіка та психологія вищої школи як галузь наукових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знань і навчальний предмет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Система вищої освіти в Україні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Процес навчання у вищій школі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Форми організації навчання у вищій школі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Самостійна робота студентів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Контроль і оцінювання знань студентів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Наукова організація праці студентів. Науково-дослідна робота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студентів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Психологічні особливості педагогічного спілкування викладача зі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студентами в умовах ВНЗ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176766-2CE5-4B50-ABF9-CCDA7D5E88E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9520" y="2520000"/>
            <a:ext cx="4380480" cy="3960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D35409-227B-4003-87CF-7D5E0D6E68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520"/>
          </a:xfrm>
        </p:spPr>
        <p:txBody>
          <a:bodyPr/>
          <a:lstStyle/>
          <a:p>
            <a:pPr lvl="0"/>
            <a:r>
              <a:rPr lang="de-DE"/>
              <a:t>Під час вивчення курсу будуть проведені круглі столи, дискусії, майстер-класи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1BED8-18F0-4E8A-9FF7-6C42F99B55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1600" y="2101680"/>
            <a:ext cx="4200480" cy="4762799"/>
          </a:xfrm>
        </p:spPr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de-DE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48943C-BFB7-4EE8-B809-FF0F9BFD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0" y="2520000"/>
            <a:ext cx="41400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005-041A-4ABB-9C28-BF6132213A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52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4C021-6DF7-41CC-8AA2-53ECB4FA3EF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40879" y="2101680"/>
            <a:ext cx="8608320" cy="4762799"/>
          </a:xfrm>
        </p:spPr>
        <p:txBody>
          <a:bodyPr anchor="ctr"/>
          <a:lstStyle/>
          <a:p>
            <a:pPr indent="-216000" algn="ctr"/>
            <a:endParaRPr lang="de-DE">
              <a:latin typeface="Thorndale" pitchFamily="18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766C39-E97A-4A02-953B-32F093F26C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560" y="36648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F1F6-A080-4A18-8E44-0A80DD5597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520"/>
          </a:xfrm>
        </p:spPr>
        <p:txBody>
          <a:bodyPr/>
          <a:lstStyle/>
          <a:p>
            <a:pPr lvl="0"/>
            <a:r>
              <a:rPr lang="de-DE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D8377-27B6-4475-8D9C-AC679157AA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2799"/>
          </a:xfrm>
        </p:spPr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de-DE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40162B-C6BD-4735-8F48-650BB31F005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1980000"/>
            <a:ext cx="8640000" cy="52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22C5-715D-4C5A-A54B-15B6A78380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520"/>
          </a:xfrm>
        </p:spPr>
        <p:txBody>
          <a:bodyPr/>
          <a:lstStyle/>
          <a:p>
            <a:pPr lvl="0"/>
            <a:r>
              <a:rPr lang="de-DE"/>
              <a:t>Можна навчатися без мотивації???</a:t>
            </a:r>
            <a:br>
              <a:rPr lang="de-DE"/>
            </a:br>
            <a:r>
              <a:rPr lang="de-DE"/>
              <a:t>Як мотивувати тих, хто навчається????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8DA4B-FAF7-4B3B-8E75-74ECD4E41F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2799"/>
          </a:xfrm>
        </p:spPr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de-DE"/>
              <a:t>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776AA6-B5F9-4990-8BB2-677CFD4E2E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514160"/>
            <a:ext cx="9180000" cy="586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69E1-38E1-4F7D-9799-89EAC320DF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520"/>
          </a:xfrm>
        </p:spPr>
        <p:txBody>
          <a:bodyPr/>
          <a:lstStyle/>
          <a:p>
            <a:pPr lvl="0"/>
            <a:r>
              <a:rPr lang="de-DE" sz="3600"/>
              <a:t>Чекаємо Вас на заняттях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765D8-60A9-4090-AD48-DD6BD3AD96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2799"/>
          </a:xfrm>
        </p:spPr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de-DE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C221FF-6AED-4F02-827A-15033AE9187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04479" y="2520000"/>
            <a:ext cx="6095519" cy="400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yt-c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Application>Microsoft Office PowerPoint</Application>
  <PresentationFormat>Произвольный</PresentationFormat>
  <Slides>8</Slides>
  <Notes>8</Notes>
  <HiddenSlides>0</HiddenSlide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Default</vt:lpstr>
      <vt:lpstr>Обычный</vt:lpstr>
      <vt:lpstr>lyt-cool</vt:lpstr>
      <vt:lpstr> Педагогіка і психологія вищої школи</vt:lpstr>
      <vt:lpstr>метою</vt:lpstr>
      <vt:lpstr>Пропоную заняття за такою тематикою</vt:lpstr>
      <vt:lpstr>Під час вивчення курсу будуть проведені круглі столи, дискусії, майстер-класи</vt:lpstr>
      <vt:lpstr>Презентация PowerPoint</vt:lpstr>
      <vt:lpstr>  </vt:lpstr>
      <vt:lpstr>Можна навчатися без мотивації??? Як мотивувати тих, хто навчається????</vt:lpstr>
      <vt:lpstr>Чекаємо Вас на заняттях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Педагогіка і психологія вищої школи</dc:title>
  <cp:lastModifiedBy>Неизвестный пользователь</cp:lastModifiedBy>
  <cp:revision>8</cp:revision>
  <dcterms:created xsi:type="dcterms:W3CDTF">2009-04-16T11:32:32Z</dcterms:created>
  <dcterms:modified xsi:type="dcterms:W3CDTF">2020-08-17T09:29:57Z</dcterms:modified>
</cp:coreProperties>
</file>